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0" r:id="rId5"/>
    <p:sldId id="266" r:id="rId6"/>
    <p:sldId id="258" r:id="rId7"/>
    <p:sldId id="259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37" autoAdjust="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5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1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92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2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1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4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8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1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8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AF4C-35AD-4FAF-83A5-C26246B2493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22ACA0-AB2B-4F21-B098-71F1709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7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D0E2B-7C4D-4C86-9D04-94D8C1CE8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1275" y="609600"/>
            <a:ext cx="6402803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b="1" dirty="0">
                <a:solidFill>
                  <a:srgbClr val="FFFFFF"/>
                </a:solidFill>
                <a:cs typeface="Calibri" panose="020F0502020204030204" pitchFamily="34" charset="0"/>
              </a:rPr>
              <a:t>Citizen’s Fire Company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F1734-43A7-4F6C-AAAC-809082AF9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56850" y="1168399"/>
            <a:ext cx="3457575" cy="46101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8CE6A1-357C-4A86-86E4-06CBD87DD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8102" y="2526384"/>
            <a:ext cx="6326612" cy="3628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u="sng" dirty="0">
                <a:solidFill>
                  <a:srgbClr val="FFFFFF"/>
                </a:solidFill>
                <a:cs typeface="Calibri" panose="020F0502020204030204" pitchFamily="34" charset="0"/>
              </a:rPr>
              <a:t>STATION 1</a:t>
            </a:r>
          </a:p>
          <a:p>
            <a:pPr algn="ctr"/>
            <a:r>
              <a:rPr lang="en-US" dirty="0">
                <a:solidFill>
                  <a:srgbClr val="FFFFFF"/>
                </a:solidFill>
                <a:cs typeface="Calibri" panose="020F0502020204030204" pitchFamily="34" charset="0"/>
              </a:rPr>
              <a:t>100 Chestnut Street </a:t>
            </a:r>
          </a:p>
          <a:p>
            <a:pPr algn="ctr"/>
            <a:r>
              <a:rPr lang="en-US" dirty="0">
                <a:solidFill>
                  <a:srgbClr val="FFFFFF"/>
                </a:solidFill>
                <a:cs typeface="Calibri" panose="020F0502020204030204" pitchFamily="34" charset="0"/>
              </a:rPr>
              <a:t>Mount Holly Springs, PA 17065</a:t>
            </a:r>
          </a:p>
          <a:p>
            <a:pPr algn="ctr"/>
            <a:r>
              <a:rPr lang="en-US" dirty="0">
                <a:solidFill>
                  <a:srgbClr val="FFFFFF"/>
                </a:solidFill>
                <a:cs typeface="Calibri" panose="020F0502020204030204" pitchFamily="34" charset="0"/>
              </a:rPr>
              <a:t>717-486-5151</a:t>
            </a:r>
          </a:p>
          <a:p>
            <a:pPr algn="ctr"/>
            <a:r>
              <a:rPr lang="en-US" b="1" u="sng" dirty="0">
                <a:solidFill>
                  <a:srgbClr val="FFFFFF"/>
                </a:solidFill>
                <a:cs typeface="Calibri" panose="020F0502020204030204" pitchFamily="34" charset="0"/>
              </a:rPr>
              <a:t>STATION 2</a:t>
            </a:r>
          </a:p>
          <a:p>
            <a:pPr algn="ctr"/>
            <a:r>
              <a:rPr lang="en-US" dirty="0">
                <a:solidFill>
                  <a:srgbClr val="FFFFFF"/>
                </a:solidFill>
                <a:cs typeface="Calibri" panose="020F0502020204030204" pitchFamily="34" charset="0"/>
              </a:rPr>
              <a:t>405 Forge Road</a:t>
            </a:r>
          </a:p>
          <a:p>
            <a:pPr algn="ctr"/>
            <a:r>
              <a:rPr lang="en-US" dirty="0">
                <a:solidFill>
                  <a:srgbClr val="FFFFFF"/>
                </a:solidFill>
                <a:cs typeface="Calibri" panose="020F0502020204030204" pitchFamily="34" charset="0"/>
              </a:rPr>
              <a:t>Boiling Springs, PA 17007</a:t>
            </a:r>
          </a:p>
          <a:p>
            <a:pPr algn="ctr"/>
            <a:r>
              <a:rPr lang="en-US" dirty="0">
                <a:solidFill>
                  <a:srgbClr val="FFFFFF"/>
                </a:solidFill>
                <a:cs typeface="Calibri" panose="020F0502020204030204" pitchFamily="34" charset="0"/>
              </a:rPr>
              <a:t>717-258-6440</a:t>
            </a:r>
          </a:p>
        </p:txBody>
      </p:sp>
    </p:spTree>
    <p:extLst>
      <p:ext uri="{BB962C8B-B14F-4D97-AF65-F5344CB8AC3E}">
        <p14:creationId xmlns:p14="http://schemas.microsoft.com/office/powerpoint/2010/main" val="32648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03A0-E619-46D2-B784-EC8AE587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would you do if your clothing caught on fire?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DD78-5A7D-4FD2-8925-6EA6E29D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Stop </a:t>
            </a:r>
            <a:r>
              <a:rPr lang="en-US" dirty="0">
                <a:solidFill>
                  <a:schemeClr val="tx1"/>
                </a:solidFill>
              </a:rPr>
              <a:t>what you are doing</a:t>
            </a:r>
          </a:p>
          <a:p>
            <a:r>
              <a:rPr lang="en-US" b="1" dirty="0">
                <a:solidFill>
                  <a:schemeClr val="tx1"/>
                </a:solidFill>
              </a:rPr>
              <a:t>Drop </a:t>
            </a:r>
            <a:r>
              <a:rPr lang="en-US" dirty="0">
                <a:solidFill>
                  <a:schemeClr val="tx1"/>
                </a:solidFill>
              </a:rPr>
              <a:t>to the ground</a:t>
            </a:r>
          </a:p>
          <a:p>
            <a:r>
              <a:rPr lang="en-US" b="1" dirty="0">
                <a:solidFill>
                  <a:schemeClr val="tx1"/>
                </a:solidFill>
              </a:rPr>
              <a:t>Cover </a:t>
            </a:r>
            <a:r>
              <a:rPr lang="en-US" dirty="0">
                <a:solidFill>
                  <a:schemeClr val="tx1"/>
                </a:solidFill>
              </a:rPr>
              <a:t>your face with your hands </a:t>
            </a:r>
          </a:p>
          <a:p>
            <a:r>
              <a:rPr lang="en-US" b="1" dirty="0">
                <a:solidFill>
                  <a:schemeClr val="tx1"/>
                </a:solidFill>
              </a:rPr>
              <a:t>Roll</a:t>
            </a:r>
            <a:r>
              <a:rPr lang="en-US" dirty="0">
                <a:solidFill>
                  <a:schemeClr val="tx1"/>
                </a:solidFill>
              </a:rPr>
              <a:t> around until the fire is out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D0FEC-B05C-4140-87F1-AD333F0F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94" y="3851290"/>
            <a:ext cx="5093192" cy="25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1FD6-AE2A-4979-BEEE-BFCFD71A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Only You Can Prevent Wildfires!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C003D-EF5C-455D-8EFE-42CD4356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958166"/>
          </a:xfrm>
        </p:spPr>
        <p:txBody>
          <a:bodyPr/>
          <a:lstStyle/>
          <a:p>
            <a:r>
              <a:rPr lang="en-US" dirty="0"/>
              <a:t>Always have a parent’s supervision with a campfire</a:t>
            </a:r>
          </a:p>
          <a:p>
            <a:r>
              <a:rPr lang="en-US" dirty="0"/>
              <a:t>Put your campfire out when done</a:t>
            </a:r>
          </a:p>
          <a:p>
            <a:r>
              <a:rPr lang="en-US" dirty="0"/>
              <a:t>Do not start your campfire under the trees</a:t>
            </a:r>
          </a:p>
          <a:p>
            <a:r>
              <a:rPr lang="en-US" dirty="0"/>
              <a:t>Do no burn when it is dry or windy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A4AAE-8C7D-4779-B55D-BB1279275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1691" r="12379"/>
          <a:stretch/>
        </p:blipFill>
        <p:spPr>
          <a:xfrm>
            <a:off x="6768446" y="2160589"/>
            <a:ext cx="2818614" cy="36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6436-17F9-4051-A299-001BB230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Stay Safe on the Road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011DD-7996-4E8D-97BB-ED7FDE1F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9757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Seatbelts Save Lives!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 Distracted Driving!</a:t>
            </a:r>
          </a:p>
          <a:p>
            <a:r>
              <a:rPr lang="en-US" sz="2400" dirty="0">
                <a:solidFill>
                  <a:schemeClr val="tx1"/>
                </a:solidFill>
              </a:rPr>
              <a:t>Slow Down to Save a Life!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9E7E0-D904-431E-BA57-B8698FF4F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4" y="3429000"/>
            <a:ext cx="5478012" cy="30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9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43FC-96C1-4519-9A91-ADBBD24B5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545" y="688857"/>
            <a:ext cx="7766936" cy="164630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THANK YOU FOR LEARNING WITH US!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F1BF8-1E2D-4CB8-B48D-17FBD9975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545" y="2186351"/>
            <a:ext cx="7766936" cy="5757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Stay Safe!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7593B-576B-4173-88E1-F2E79C238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57" y="2999715"/>
            <a:ext cx="4607511" cy="245673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447FA1D-D1F1-4DE5-BF9F-736F2EDC47DF}"/>
              </a:ext>
            </a:extLst>
          </p:cNvPr>
          <p:cNvSpPr txBox="1">
            <a:spLocks/>
          </p:cNvSpPr>
          <p:nvPr/>
        </p:nvSpPr>
        <p:spPr>
          <a:xfrm>
            <a:off x="1373544" y="5694114"/>
            <a:ext cx="7766936" cy="575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For more information visit: </a:t>
            </a:r>
            <a:r>
              <a:rPr lang="en-US" sz="2800" b="1" dirty="0">
                <a:solidFill>
                  <a:srgbClr val="FF0000"/>
                </a:solidFill>
              </a:rPr>
              <a:t>Sparky.org </a:t>
            </a:r>
          </a:p>
        </p:txBody>
      </p:sp>
    </p:spTree>
    <p:extLst>
      <p:ext uri="{BB962C8B-B14F-4D97-AF65-F5344CB8AC3E}">
        <p14:creationId xmlns:p14="http://schemas.microsoft.com/office/powerpoint/2010/main" val="247326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B658F-75E1-49FC-8EBE-723EAA14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42" y="151636"/>
            <a:ext cx="3240600" cy="2353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29A79-DED4-40B6-998E-87C625FB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093" y="572252"/>
            <a:ext cx="3041814" cy="1320800"/>
          </a:xfrm>
        </p:spPr>
        <p:txBody>
          <a:bodyPr>
            <a:noAutofit/>
          </a:bodyPr>
          <a:lstStyle/>
          <a:p>
            <a:r>
              <a:rPr lang="en-US" sz="4800" b="1" dirty="0"/>
              <a:t>Apparatus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C4310-11DB-425C-9EAB-5E65A1516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FA08F-008D-438D-B23C-D9197AA180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Engine 136</a:t>
            </a:r>
          </a:p>
          <a:p>
            <a:r>
              <a:rPr lang="en-US" dirty="0"/>
              <a:t>Engine 236</a:t>
            </a:r>
          </a:p>
          <a:p>
            <a:r>
              <a:rPr lang="en-US" dirty="0"/>
              <a:t>Truck 36</a:t>
            </a:r>
          </a:p>
          <a:p>
            <a:r>
              <a:rPr lang="en-US" dirty="0"/>
              <a:t>Brush 136</a:t>
            </a:r>
          </a:p>
          <a:p>
            <a:r>
              <a:rPr lang="en-US" dirty="0"/>
              <a:t>Utility 136/ UTV</a:t>
            </a:r>
          </a:p>
          <a:p>
            <a:r>
              <a:rPr lang="en-US" dirty="0"/>
              <a:t>Traffic 136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5972E-218D-4AB2-BF08-157C19C7E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6672-3EA2-4A63-B7D1-6E0F1C3130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Engine 336</a:t>
            </a:r>
          </a:p>
          <a:p>
            <a:r>
              <a:rPr lang="en-US" dirty="0"/>
              <a:t>Brush 236</a:t>
            </a:r>
          </a:p>
          <a:p>
            <a:r>
              <a:rPr lang="en-US" dirty="0"/>
              <a:t>Utility 236</a:t>
            </a:r>
          </a:p>
          <a:p>
            <a:r>
              <a:rPr lang="en-US" dirty="0"/>
              <a:t>Traffic 236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90BE0A-9653-4CF9-BCA0-298277DB7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42" y="3394229"/>
            <a:ext cx="2854171" cy="2854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A1E188-91A2-4EDD-93EB-5D9C01818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410014"/>
            <a:ext cx="3041814" cy="1836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B8C91-D337-4469-89BB-3425ECC46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24" y="4593908"/>
            <a:ext cx="2877109" cy="19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8CE1-6658-42DD-80CA-3E5558926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046" y="2404534"/>
            <a:ext cx="6728766" cy="164630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Emergency? </a:t>
            </a:r>
            <a:r>
              <a:rPr lang="en-US" dirty="0"/>
              <a:t>Dial 911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A9D7F-612B-4145-B944-B9470D6F7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5044" y="4050833"/>
            <a:ext cx="6728767" cy="221799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Call 911 for any EMERGENCY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Fire Department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EMS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Police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780B0-39C3-41D3-B05C-A5ECC6503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46" y="98125"/>
            <a:ext cx="6441557" cy="27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3F59-1B5F-40D4-BABC-8A7D99DB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7" y="0"/>
            <a:ext cx="9285402" cy="4300879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FIRE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Needs to have Heat, Oxygen, and Fuel to survive.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Taking away one of these will extinguish the fire.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Some ways to do this: Water, Dry Chemical extinguishers, CO extinguishers, and Smothering.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E86EB2-99ED-42BC-B0B7-EE48A7D03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3" y="3429000"/>
            <a:ext cx="3370316" cy="29372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CEC6E7-7989-4F41-8E23-8E33FC6F1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91" y="3676453"/>
            <a:ext cx="3091819" cy="29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7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028-FDFA-4E01-BD78-22CDEDEC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31" y="609600"/>
            <a:ext cx="5947016" cy="1320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Extinguishing a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A3DAD-89FF-4312-AB5C-1057BAE8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31" y="2160589"/>
            <a:ext cx="5418666" cy="388077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Use a fire extinguisher (Adults ONLY)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Pull </a:t>
            </a:r>
            <a:r>
              <a:rPr lang="en-US" sz="2000" dirty="0">
                <a:solidFill>
                  <a:schemeClr val="tx1"/>
                </a:solidFill>
              </a:rPr>
              <a:t>the pin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Aim </a:t>
            </a:r>
            <a:r>
              <a:rPr lang="en-US" sz="2000" dirty="0">
                <a:solidFill>
                  <a:schemeClr val="tx1"/>
                </a:solidFill>
              </a:rPr>
              <a:t>at the base of the fire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Squeeze </a:t>
            </a:r>
            <a:r>
              <a:rPr lang="en-US" sz="2000" dirty="0">
                <a:solidFill>
                  <a:schemeClr val="tx1"/>
                </a:solidFill>
              </a:rPr>
              <a:t>the handle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Sweep </a:t>
            </a:r>
            <a:r>
              <a:rPr lang="en-US" sz="2000" dirty="0">
                <a:solidFill>
                  <a:schemeClr val="tx1"/>
                </a:solidFill>
              </a:rPr>
              <a:t>back and forth 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Never use water on a grease fire</a:t>
            </a:r>
          </a:p>
          <a:p>
            <a:r>
              <a:rPr lang="en-US" sz="2000" dirty="0">
                <a:solidFill>
                  <a:schemeClr val="tx1"/>
                </a:solidFill>
              </a:rPr>
              <a:t>If there is fire in the oven, close the oven door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D97EF-B1D6-4B9A-82B2-CFEDD6D92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50" y="474253"/>
            <a:ext cx="3277722" cy="47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5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FFFA-D1DC-4195-B148-C1EBEF6E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Ways to Prevent a Fire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16FD-33E4-463E-9C13-30DCEF43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NOT play with matches and lighters</a:t>
            </a:r>
          </a:p>
          <a:p>
            <a:r>
              <a:rPr lang="en-US" dirty="0">
                <a:solidFill>
                  <a:schemeClr val="tx1"/>
                </a:solidFill>
              </a:rPr>
              <a:t>Never leave the house or sleep with a candle lit</a:t>
            </a:r>
          </a:p>
          <a:p>
            <a:r>
              <a:rPr lang="en-US" dirty="0">
                <a:solidFill>
                  <a:schemeClr val="tx1"/>
                </a:solidFill>
              </a:rPr>
              <a:t>Always stay home when the oven is on</a:t>
            </a:r>
          </a:p>
          <a:p>
            <a:r>
              <a:rPr lang="en-US" dirty="0">
                <a:solidFill>
                  <a:schemeClr val="tx1"/>
                </a:solidFill>
              </a:rPr>
              <a:t>Keep objects away from heaters</a:t>
            </a:r>
          </a:p>
          <a:p>
            <a:r>
              <a:rPr lang="en-US" dirty="0">
                <a:solidFill>
                  <a:schemeClr val="tx1"/>
                </a:solidFill>
              </a:rPr>
              <a:t>Store gasoline properly</a:t>
            </a:r>
          </a:p>
          <a:p>
            <a:r>
              <a:rPr lang="en-US" dirty="0">
                <a:solidFill>
                  <a:schemeClr val="tx1"/>
                </a:solidFill>
              </a:rPr>
              <a:t>Never put water on grease (even if there is a fire from the grease)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61C87-40E2-473F-9CB6-913EA16A6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0400"/>
            <a:ext cx="3945747" cy="18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8B44-9586-48CF-86E7-35E92A2D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Stay Safe!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A6FF3-3A8A-452B-AFF8-02B4F111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510532"/>
            <a:ext cx="4185623" cy="5762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Get Out, Stay 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2DC78-D682-4458-BB5D-8F8D2B072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086794"/>
            <a:ext cx="4185623" cy="33041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not re-enter the home for ANY reason until it is safe</a:t>
            </a:r>
          </a:p>
          <a:p>
            <a:r>
              <a:rPr lang="en-US" dirty="0">
                <a:solidFill>
                  <a:schemeClr val="tx1"/>
                </a:solidFill>
              </a:rPr>
              <a:t>If you have a pet, inform a firefighter</a:t>
            </a:r>
          </a:p>
          <a:p>
            <a:r>
              <a:rPr lang="en-US" dirty="0">
                <a:solidFill>
                  <a:schemeClr val="tx1"/>
                </a:solidFill>
              </a:rPr>
              <a:t>Have a family meeting place outside in case of a fire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02366-791D-499D-B75C-0F6A47287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510532"/>
            <a:ext cx="4185618" cy="5762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Plan and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07BCB-4E4A-4EF8-8958-53BFA6088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086794"/>
            <a:ext cx="4185617" cy="33041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Create your family meeting place a head of time</a:t>
            </a:r>
          </a:p>
          <a:p>
            <a:r>
              <a:rPr lang="en-US" dirty="0">
                <a:solidFill>
                  <a:schemeClr val="tx1"/>
                </a:solidFill>
              </a:rPr>
              <a:t>Have two ways out</a:t>
            </a:r>
          </a:p>
          <a:p>
            <a:r>
              <a:rPr lang="en-US" dirty="0">
                <a:solidFill>
                  <a:schemeClr val="tx1"/>
                </a:solidFill>
              </a:rPr>
              <a:t>Practice fire drills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800E5-DCC2-41A5-933D-F13B97A79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04" y="4110729"/>
            <a:ext cx="5131544" cy="19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A063-F0F2-49A1-ADF9-97945F42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Stay Safe!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5FF91-CD71-4F85-8054-DF4BCF64B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548237"/>
            <a:ext cx="4185623" cy="5762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Low and Go!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AB7FA-6AD3-4E96-9187-1207C173F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124499"/>
            <a:ext cx="4185623" cy="33041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Keep yourself low to the ground beneath the smoke </a:t>
            </a:r>
          </a:p>
          <a:p>
            <a:r>
              <a:rPr lang="en-US" dirty="0">
                <a:solidFill>
                  <a:schemeClr val="tx1"/>
                </a:solidFill>
              </a:rPr>
              <a:t>If in a closed room, feel the door with the back of your hand to check for heat before opening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17998-DB1C-44E2-ABEF-0EB63F116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548237"/>
            <a:ext cx="4185618" cy="5762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Never Hide!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BBC43-8534-4F10-9353-E18352230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124499"/>
            <a:ext cx="4185617" cy="33041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NEVER hide in closets or under the bed </a:t>
            </a:r>
          </a:p>
          <a:p>
            <a:r>
              <a:rPr lang="en-US" dirty="0">
                <a:solidFill>
                  <a:schemeClr val="tx1"/>
                </a:solidFill>
              </a:rPr>
              <a:t>Being visible will help a firefighter find you</a:t>
            </a:r>
          </a:p>
          <a:p>
            <a:r>
              <a:rPr lang="en-US" dirty="0">
                <a:solidFill>
                  <a:schemeClr val="tx1"/>
                </a:solidFill>
              </a:rPr>
              <a:t>When a firefighter is yelling out for you, answer “I’m Over Here” until they get to you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1C6686-9848-4D4F-80AA-83B96CA40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75" y="4201535"/>
            <a:ext cx="3142361" cy="16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3A81-47C9-40B8-B99D-48E1624D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Beep, Beep, Beep!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0505A-5756-40FB-8CCD-F75ABCEB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68357"/>
            <a:ext cx="8596668" cy="38807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 homes should have working smoke detectors </a:t>
            </a:r>
          </a:p>
          <a:p>
            <a:r>
              <a:rPr lang="en-US" dirty="0">
                <a:solidFill>
                  <a:schemeClr val="tx1"/>
                </a:solidFill>
              </a:rPr>
              <a:t>Always exit the house when the smoke detector sounds</a:t>
            </a:r>
          </a:p>
          <a:p>
            <a:r>
              <a:rPr lang="en-US" dirty="0">
                <a:solidFill>
                  <a:schemeClr val="tx1"/>
                </a:solidFill>
              </a:rPr>
              <a:t>Test your smoke detectors monthly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F4349-64C6-4CF0-B761-6D0A2A58A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43" y="3429000"/>
            <a:ext cx="5886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046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484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Citizen’s Fire Company #1</vt:lpstr>
      <vt:lpstr>Apparatus </vt:lpstr>
      <vt:lpstr>Emergency? Dial 911</vt:lpstr>
      <vt:lpstr>FIRE Needs to have Heat, Oxygen, and Fuel to survive.  Taking away one of these will extinguish the fire. Some ways to do this: Water, Dry Chemical extinguishers, CO extinguishers, and Smothering. </vt:lpstr>
      <vt:lpstr>Extinguishing a Fire</vt:lpstr>
      <vt:lpstr>Ways to Prevent a Fire </vt:lpstr>
      <vt:lpstr>Stay Safe!</vt:lpstr>
      <vt:lpstr>Stay Safe!</vt:lpstr>
      <vt:lpstr>Beep, Beep, Beep!</vt:lpstr>
      <vt:lpstr>What would you do if your clothing caught on fire?</vt:lpstr>
      <vt:lpstr>Only You Can Prevent Wildfires! </vt:lpstr>
      <vt:lpstr>Stay Safe on the Road </vt:lpstr>
      <vt:lpstr>THANK YOU FOR LEARNING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Citizen’s Fire Company #1</dc:title>
  <dc:creator>Rebecca Hair</dc:creator>
  <cp:lastModifiedBy>Timothy Yingst - C34580</cp:lastModifiedBy>
  <cp:revision>21</cp:revision>
  <dcterms:created xsi:type="dcterms:W3CDTF">2021-09-10T13:02:36Z</dcterms:created>
  <dcterms:modified xsi:type="dcterms:W3CDTF">2021-09-10T17:51:09Z</dcterms:modified>
</cp:coreProperties>
</file>